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5" r:id="rId1"/>
  </p:sldMasterIdLst>
  <p:sldIdLst>
    <p:sldId id="256" r:id="rId2"/>
    <p:sldId id="281" r:id="rId3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8FE476-5669-4552-B353-829283FDD8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5A4E7E-73B4-43F7-B7E4-A9F230AD2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F62728-7C34-4A7C-B7D4-CCE82C9F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009C2F-40A7-4CC1-A076-BBF7039E6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62C726-4046-48AC-A1CE-40677F24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77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1AB48A-C50D-4C52-B1F1-471F3174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EC27ABB-D5B5-448F-A2CF-F93B880A6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55132E-5DCB-432D-AF49-524CB9CD4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1294E5-756E-45B0-88FD-8DF57B44B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9FAEE-A9F4-48E8-89C1-00C1F565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94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DE9CFE-E2C0-47DD-A295-B1B43F4ABB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A9DB1A-98A5-451B-84E5-DB5627EA1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27EFBD-05B1-4BA6-9618-DA0623C2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2328E7-7653-4120-AB35-DF3AE4E7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F8C984-1F3E-4299-8731-5E7C3285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41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6516-3273-4F97-9A86-DE04A373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3AB01B-B1DD-4CE4-8976-D84C5D22A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EAD3BA-D848-4AC9-B6A0-D639D4D3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539F5-B43D-4711-B2FB-982FE107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F9879-87A9-4F85-8564-476F326AF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55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DC936F-105C-4DC2-9DAA-8D71174F1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F026E6-B2D1-4C18-A443-861A10BA0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3CBE24-4371-4052-87AB-F158D8137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3AED3C-0765-449B-9654-570A44EF8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2B9704-3ACB-43F2-89C5-66D21F6E6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F6245-2387-4A37-8883-6F19EDE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C08279-F2E6-48B4-BCC9-DF0BD8D85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19E6CB-00A5-4CC7-927C-FB97C1DDD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D92E508-1FF7-4782-AF8C-B5AF7488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BE07C9-7176-4386-A378-CCD19EF7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10FDB7-80EB-4330-9210-4CAC888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0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F35A5-363E-40DD-A34A-8E2845AF2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F82A7C-314E-420A-9A96-3A08FCE02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20DA38-7E6D-4876-904C-3FC5CAD11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6E8104-3A31-4282-9837-281B2C10A2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E2681E-3F35-42C0-9725-F88537BE5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91A9238-80F8-4A27-92E1-FAABA0746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DE85FB-C9DF-4ADE-8797-714F019B3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01E679F-7084-40CE-929B-782AF8DB8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09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05DFB-AF42-4FF4-BE18-06C935EC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6C4729D-B927-4FFA-BBF1-45CAC9E52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5499CF9-8EA1-4CE3-ADAF-E4A48028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B53767B-8AE0-4DE9-9DF7-5D7D976D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39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B597C6E-78C5-4E8B-9E5E-A5CF5315A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7A67CD2-5F1C-4519-A398-68E7F63CE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C3AC9A-FD65-4E0F-9741-C602654A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6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7FBC9-E65E-44AC-A4A4-E5143E701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D35A52-C7E4-489F-8E62-D3F500F50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B80BE2-479A-4E13-BF8D-08A85E0D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83B858-8469-48D8-8B60-26695E2C5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A916B7-A73D-4750-A74D-33848881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A07FE2-FEF2-4BFA-AE05-DBE44FF6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59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AFA6F3-A247-488D-8705-3F2789A5C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144470-CF89-4CBF-96C0-15D096305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0544A9-3FD8-4173-9794-AFB854B13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A03651-814A-47BA-8370-6DC9622B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E339B7-2F7C-46E2-BDB4-E11D9E43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CCEEEE-37EE-46B7-A967-AD1316380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36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C4ADF-E5BA-4901-A145-9F9747AF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EEECD9-C532-4865-B8A5-133516972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685628-0BDB-4CD9-875C-526828B1F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D536F6-0B73-44DB-B057-83024B472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EF424D-1540-44E3-A64B-E26D450470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81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C5B98A9F-6ECB-4D86-B313-2FB74BC4B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7888"/>
            <a:ext cx="9144000" cy="4393240"/>
          </a:xfrm>
        </p:spPr>
        <p:txBody>
          <a:bodyPr anchor="t">
            <a:norm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МИНОБРНАУКИ РОССИИ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«БЕЛГОРОДСКИЙ ГОСУДАРСТВЕННЫЙ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ТЕХНОЛОГИЧЕСКИЙ УНИВЕРСИТЕТ им. В. Г. ШУХОВА»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(БГТУ им. В. Г. ШУХОВА)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Институт магистратуры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Кафедра строительства и городского хозяйства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ВЫПУСКНАЯ КВАЛИФИКАЦИОННАЯ РАБОТА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направлению 08.04.01 – Строительство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профиль «Мониторинг, обеспечение безопасности и эксплуатационной надежности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жилищно-коммунального комплекса и городской инфраструктуры»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тема: </a:t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«Обеспечение безопасности и эксплуатационной надежности кровель 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гражданских зданий в зимний период»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6A6C31EE-94C2-4A89-B6D9-7B823ED6E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0272" y="4532023"/>
            <a:ext cx="1809958" cy="20002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Выполнил: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магистратуры  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Иванов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Иван Иванович</a:t>
            </a:r>
          </a:p>
          <a:p>
            <a:pPr algn="l"/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</a:p>
          <a:p>
            <a:pPr algn="l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канд. 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наук, доц.</a:t>
            </a:r>
          </a:p>
          <a:p>
            <a:pPr algn="l"/>
            <a:r>
              <a:rPr lang="ru-RU" sz="1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Петров А.А.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079FF8-6591-4660-849A-B5DA5968A03D}"/>
              </a:ext>
            </a:extLst>
          </p:cNvPr>
          <p:cNvSpPr txBox="1"/>
          <p:nvPr/>
        </p:nvSpPr>
        <p:spPr>
          <a:xfrm>
            <a:off x="3321835" y="6362335"/>
            <a:ext cx="2500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Белгород, 2020 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661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5729</TotalTime>
  <Words>123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МИНОБРНАУКИ РОССИИ ФЕДЕРАЛЬНОЕ ГОСУДАРСТВЕННОЕ БЮДЖЕТНОЕ ОБРАЗОВАТЕЛЬНОЕ УЧРЕЖДЕНИЕ ВЫСШЕГО ОБРАЗОВАНИЯ «БЕЛГОРОДСКИЙ ГОСУДАРСТВЕННЫЙ ТЕХНОЛОГИЧЕСКИЙ УНИВЕРСИТЕТ им. В. Г. ШУХОВА» (БГТУ им. В. Г. ШУХОВА)  Институт магистратуры  Кафедра строительства и городского хозяйства  ВЫПУСКНАЯ КВАЛИФИКАЦИОННАЯ РАБОТА  по направлению 08.04.01 – Строительство  профиль «Мониторинг, обеспечение безопасности и эксплуатационной надежности  жилищно-коммунального комплекса и городской инфраструктуры»  тема:  «Обеспечение безопасности и эксплуатационной надежности кровель  гражданских зданий в зимний период»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1</cp:lastModifiedBy>
  <cp:revision>161</cp:revision>
  <cp:lastPrinted>2019-04-09T11:21:19Z</cp:lastPrinted>
  <dcterms:created xsi:type="dcterms:W3CDTF">2019-02-20T19:24:20Z</dcterms:created>
  <dcterms:modified xsi:type="dcterms:W3CDTF">2020-06-10T18:08:19Z</dcterms:modified>
</cp:coreProperties>
</file>