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D618-1912-4DE8-8350-32001A17F10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2355-49FE-468F-8A32-32261139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561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D618-1912-4DE8-8350-32001A17F10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2355-49FE-468F-8A32-32261139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156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D618-1912-4DE8-8350-32001A17F10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2355-49FE-468F-8A32-32261139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851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D618-1912-4DE8-8350-32001A17F10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2355-49FE-468F-8A32-32261139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54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D618-1912-4DE8-8350-32001A17F10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2355-49FE-468F-8A32-32261139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212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D618-1912-4DE8-8350-32001A17F10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2355-49FE-468F-8A32-32261139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244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D618-1912-4DE8-8350-32001A17F10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2355-49FE-468F-8A32-32261139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481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D618-1912-4DE8-8350-32001A17F10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2355-49FE-468F-8A32-32261139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603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D618-1912-4DE8-8350-32001A17F10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2355-49FE-468F-8A32-32261139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268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D618-1912-4DE8-8350-32001A17F10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2355-49FE-468F-8A32-32261139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106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6D618-1912-4DE8-8350-32001A17F10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12355-49FE-468F-8A32-32261139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363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6D618-1912-4DE8-8350-32001A17F10B}" type="datetimeFigureOut">
              <a:rPr lang="ru-RU" smtClean="0"/>
              <a:t>04.06.2020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12355-49FE-468F-8A32-322611392C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615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2313" y="187050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Порядок создания презентации ВКР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56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A0D838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2658" y="294149"/>
            <a:ext cx="10841735" cy="6098338"/>
          </a:xfrm>
        </p:spPr>
      </p:pic>
    </p:spTree>
    <p:extLst>
      <p:ext uri="{BB962C8B-B14F-4D97-AF65-F5344CB8AC3E}">
        <p14:creationId xmlns:p14="http://schemas.microsoft.com/office/powerpoint/2010/main" val="200644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2C84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4</Words>
  <Application>Microsoft Office PowerPoint</Application>
  <PresentationFormat>Широкоэкранный</PresentationFormat>
  <Paragraphs>1</Paragraphs>
  <Slides>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Тема Office</vt:lpstr>
      <vt:lpstr>Порядок создания презентации ВКР 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Порядок создания презентации</dc:title>
  <dc:creator>Крючков А.А.</dc:creator>
  <cp:lastModifiedBy>Крючков А.А.</cp:lastModifiedBy>
  <cp:revision>3</cp:revision>
  <dcterms:created xsi:type="dcterms:W3CDTF">2020-06-04T06:49:15Z</dcterms:created>
  <dcterms:modified xsi:type="dcterms:W3CDTF">2020-06-04T07:03:31Z</dcterms:modified>
</cp:coreProperties>
</file>