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6" r:id="rId11"/>
  </p:sldIdLst>
  <p:sldSz cx="30275213" cy="21383625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37" d="100"/>
          <a:sy n="37" d="100"/>
        </p:scale>
        <p:origin x="129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3499590"/>
            <a:ext cx="25733931" cy="7444669"/>
          </a:xfrm>
        </p:spPr>
        <p:txBody>
          <a:bodyPr anchor="b"/>
          <a:lstStyle>
            <a:lvl1pPr algn="ctr">
              <a:defRPr sz="1870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11231355"/>
            <a:ext cx="22706410" cy="5162758"/>
          </a:xfrm>
        </p:spPr>
        <p:txBody>
          <a:bodyPr/>
          <a:lstStyle>
            <a:lvl1pPr marL="0" indent="0" algn="ctr">
              <a:buNone/>
              <a:defRPr sz="7483"/>
            </a:lvl1pPr>
            <a:lvl2pPr marL="1425595" indent="0" algn="ctr">
              <a:buNone/>
              <a:defRPr sz="6236"/>
            </a:lvl2pPr>
            <a:lvl3pPr marL="2851191" indent="0" algn="ctr">
              <a:buNone/>
              <a:defRPr sz="5613"/>
            </a:lvl3pPr>
            <a:lvl4pPr marL="4276786" indent="0" algn="ctr">
              <a:buNone/>
              <a:defRPr sz="4989"/>
            </a:lvl4pPr>
            <a:lvl5pPr marL="5702381" indent="0" algn="ctr">
              <a:buNone/>
              <a:defRPr sz="4989"/>
            </a:lvl5pPr>
            <a:lvl6pPr marL="7127977" indent="0" algn="ctr">
              <a:buNone/>
              <a:defRPr sz="4989"/>
            </a:lvl6pPr>
            <a:lvl7pPr marL="8553572" indent="0" algn="ctr">
              <a:buNone/>
              <a:defRPr sz="4989"/>
            </a:lvl7pPr>
            <a:lvl8pPr marL="9979167" indent="0" algn="ctr">
              <a:buNone/>
              <a:defRPr sz="4989"/>
            </a:lvl8pPr>
            <a:lvl9pPr marL="11404763" indent="0" algn="ctr">
              <a:buNone/>
              <a:defRPr sz="4989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6FDBD-7B50-4600-9D57-F93BC76501C2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01340-4913-438B-8DD1-CD39967C0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904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6FDBD-7B50-4600-9D57-F93BC76501C2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01340-4913-438B-8DD1-CD39967C0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602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1138480"/>
            <a:ext cx="6528093" cy="1812163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1138480"/>
            <a:ext cx="19205838" cy="1812163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6FDBD-7B50-4600-9D57-F93BC76501C2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01340-4913-438B-8DD1-CD39967C0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059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1207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6FDBD-7B50-4600-9D57-F93BC76501C2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01340-4913-438B-8DD1-CD39967C0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270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5331063"/>
            <a:ext cx="26112371" cy="8894992"/>
          </a:xfrm>
        </p:spPr>
        <p:txBody>
          <a:bodyPr anchor="b"/>
          <a:lstStyle>
            <a:lvl1pPr>
              <a:defRPr sz="1870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14310205"/>
            <a:ext cx="26112371" cy="4677666"/>
          </a:xfrm>
        </p:spPr>
        <p:txBody>
          <a:bodyPr/>
          <a:lstStyle>
            <a:lvl1pPr marL="0" indent="0">
              <a:buNone/>
              <a:defRPr sz="7483">
                <a:solidFill>
                  <a:schemeClr val="tx1"/>
                </a:solidFill>
              </a:defRPr>
            </a:lvl1pPr>
            <a:lvl2pPr marL="1425595" indent="0">
              <a:buNone/>
              <a:defRPr sz="6236">
                <a:solidFill>
                  <a:schemeClr val="tx1">
                    <a:tint val="75000"/>
                  </a:schemeClr>
                </a:solidFill>
              </a:defRPr>
            </a:lvl2pPr>
            <a:lvl3pPr marL="2851191" indent="0">
              <a:buNone/>
              <a:defRPr sz="5613">
                <a:solidFill>
                  <a:schemeClr val="tx1">
                    <a:tint val="75000"/>
                  </a:schemeClr>
                </a:solidFill>
              </a:defRPr>
            </a:lvl3pPr>
            <a:lvl4pPr marL="4276786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4pPr>
            <a:lvl5pPr marL="5702381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5pPr>
            <a:lvl6pPr marL="7127977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6pPr>
            <a:lvl7pPr marL="8553572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7pPr>
            <a:lvl8pPr marL="9979167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8pPr>
            <a:lvl9pPr marL="11404763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6FDBD-7B50-4600-9D57-F93BC76501C2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01340-4913-438B-8DD1-CD39967C0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195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5692400"/>
            <a:ext cx="12866966" cy="13567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5692400"/>
            <a:ext cx="12866966" cy="13567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6FDBD-7B50-4600-9D57-F93BC76501C2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01340-4913-438B-8DD1-CD39967C0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9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138485"/>
            <a:ext cx="26112371" cy="413317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5241960"/>
            <a:ext cx="12807832" cy="2569003"/>
          </a:xfrm>
        </p:spPr>
        <p:txBody>
          <a:bodyPr anchor="b"/>
          <a:lstStyle>
            <a:lvl1pPr marL="0" indent="0">
              <a:buNone/>
              <a:defRPr sz="7483" b="1"/>
            </a:lvl1pPr>
            <a:lvl2pPr marL="1425595" indent="0">
              <a:buNone/>
              <a:defRPr sz="6236" b="1"/>
            </a:lvl2pPr>
            <a:lvl3pPr marL="2851191" indent="0">
              <a:buNone/>
              <a:defRPr sz="5613" b="1"/>
            </a:lvl3pPr>
            <a:lvl4pPr marL="4276786" indent="0">
              <a:buNone/>
              <a:defRPr sz="4989" b="1"/>
            </a:lvl4pPr>
            <a:lvl5pPr marL="5702381" indent="0">
              <a:buNone/>
              <a:defRPr sz="4989" b="1"/>
            </a:lvl5pPr>
            <a:lvl6pPr marL="7127977" indent="0">
              <a:buNone/>
              <a:defRPr sz="4989" b="1"/>
            </a:lvl6pPr>
            <a:lvl7pPr marL="8553572" indent="0">
              <a:buNone/>
              <a:defRPr sz="4989" b="1"/>
            </a:lvl7pPr>
            <a:lvl8pPr marL="9979167" indent="0">
              <a:buNone/>
              <a:defRPr sz="4989" b="1"/>
            </a:lvl8pPr>
            <a:lvl9pPr marL="11404763" indent="0">
              <a:buNone/>
              <a:defRPr sz="498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7810963"/>
            <a:ext cx="12807832" cy="114887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5241960"/>
            <a:ext cx="12870909" cy="2569003"/>
          </a:xfrm>
        </p:spPr>
        <p:txBody>
          <a:bodyPr anchor="b"/>
          <a:lstStyle>
            <a:lvl1pPr marL="0" indent="0">
              <a:buNone/>
              <a:defRPr sz="7483" b="1"/>
            </a:lvl1pPr>
            <a:lvl2pPr marL="1425595" indent="0">
              <a:buNone/>
              <a:defRPr sz="6236" b="1"/>
            </a:lvl2pPr>
            <a:lvl3pPr marL="2851191" indent="0">
              <a:buNone/>
              <a:defRPr sz="5613" b="1"/>
            </a:lvl3pPr>
            <a:lvl4pPr marL="4276786" indent="0">
              <a:buNone/>
              <a:defRPr sz="4989" b="1"/>
            </a:lvl4pPr>
            <a:lvl5pPr marL="5702381" indent="0">
              <a:buNone/>
              <a:defRPr sz="4989" b="1"/>
            </a:lvl5pPr>
            <a:lvl6pPr marL="7127977" indent="0">
              <a:buNone/>
              <a:defRPr sz="4989" b="1"/>
            </a:lvl6pPr>
            <a:lvl7pPr marL="8553572" indent="0">
              <a:buNone/>
              <a:defRPr sz="4989" b="1"/>
            </a:lvl7pPr>
            <a:lvl8pPr marL="9979167" indent="0">
              <a:buNone/>
              <a:defRPr sz="4989" b="1"/>
            </a:lvl8pPr>
            <a:lvl9pPr marL="11404763" indent="0">
              <a:buNone/>
              <a:defRPr sz="498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7810963"/>
            <a:ext cx="12870909" cy="114887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6FDBD-7B50-4600-9D57-F93BC76501C2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01340-4913-438B-8DD1-CD39967C0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369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6FDBD-7B50-4600-9D57-F93BC76501C2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01340-4913-438B-8DD1-CD39967C0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851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6FDBD-7B50-4600-9D57-F93BC76501C2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01340-4913-438B-8DD1-CD39967C0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372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425575"/>
            <a:ext cx="9764544" cy="4989513"/>
          </a:xfrm>
        </p:spPr>
        <p:txBody>
          <a:bodyPr anchor="b"/>
          <a:lstStyle>
            <a:lvl1pPr>
              <a:defRPr sz="9978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3078850"/>
            <a:ext cx="15326827" cy="15196234"/>
          </a:xfrm>
        </p:spPr>
        <p:txBody>
          <a:bodyPr/>
          <a:lstStyle>
            <a:lvl1pPr>
              <a:defRPr sz="9978"/>
            </a:lvl1pPr>
            <a:lvl2pPr>
              <a:defRPr sz="8731"/>
            </a:lvl2pPr>
            <a:lvl3pPr>
              <a:defRPr sz="7483"/>
            </a:lvl3pPr>
            <a:lvl4pPr>
              <a:defRPr sz="6236"/>
            </a:lvl4pPr>
            <a:lvl5pPr>
              <a:defRPr sz="6236"/>
            </a:lvl5pPr>
            <a:lvl6pPr>
              <a:defRPr sz="6236"/>
            </a:lvl6pPr>
            <a:lvl7pPr>
              <a:defRPr sz="6236"/>
            </a:lvl7pPr>
            <a:lvl8pPr>
              <a:defRPr sz="6236"/>
            </a:lvl8pPr>
            <a:lvl9pPr>
              <a:defRPr sz="623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6415088"/>
            <a:ext cx="9764544" cy="11884743"/>
          </a:xfrm>
        </p:spPr>
        <p:txBody>
          <a:bodyPr/>
          <a:lstStyle>
            <a:lvl1pPr marL="0" indent="0">
              <a:buNone/>
              <a:defRPr sz="4989"/>
            </a:lvl1pPr>
            <a:lvl2pPr marL="1425595" indent="0">
              <a:buNone/>
              <a:defRPr sz="4365"/>
            </a:lvl2pPr>
            <a:lvl3pPr marL="2851191" indent="0">
              <a:buNone/>
              <a:defRPr sz="3742"/>
            </a:lvl3pPr>
            <a:lvl4pPr marL="4276786" indent="0">
              <a:buNone/>
              <a:defRPr sz="3118"/>
            </a:lvl4pPr>
            <a:lvl5pPr marL="5702381" indent="0">
              <a:buNone/>
              <a:defRPr sz="3118"/>
            </a:lvl5pPr>
            <a:lvl6pPr marL="7127977" indent="0">
              <a:buNone/>
              <a:defRPr sz="3118"/>
            </a:lvl6pPr>
            <a:lvl7pPr marL="8553572" indent="0">
              <a:buNone/>
              <a:defRPr sz="3118"/>
            </a:lvl7pPr>
            <a:lvl8pPr marL="9979167" indent="0">
              <a:buNone/>
              <a:defRPr sz="3118"/>
            </a:lvl8pPr>
            <a:lvl9pPr marL="11404763" indent="0">
              <a:buNone/>
              <a:defRPr sz="311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6FDBD-7B50-4600-9D57-F93BC76501C2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01340-4913-438B-8DD1-CD39967C0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002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425575"/>
            <a:ext cx="9764544" cy="4989513"/>
          </a:xfrm>
        </p:spPr>
        <p:txBody>
          <a:bodyPr anchor="b"/>
          <a:lstStyle>
            <a:lvl1pPr>
              <a:defRPr sz="9978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3078850"/>
            <a:ext cx="15326827" cy="15196234"/>
          </a:xfrm>
        </p:spPr>
        <p:txBody>
          <a:bodyPr anchor="t"/>
          <a:lstStyle>
            <a:lvl1pPr marL="0" indent="0">
              <a:buNone/>
              <a:defRPr sz="9978"/>
            </a:lvl1pPr>
            <a:lvl2pPr marL="1425595" indent="0">
              <a:buNone/>
              <a:defRPr sz="8731"/>
            </a:lvl2pPr>
            <a:lvl3pPr marL="2851191" indent="0">
              <a:buNone/>
              <a:defRPr sz="7483"/>
            </a:lvl3pPr>
            <a:lvl4pPr marL="4276786" indent="0">
              <a:buNone/>
              <a:defRPr sz="6236"/>
            </a:lvl4pPr>
            <a:lvl5pPr marL="5702381" indent="0">
              <a:buNone/>
              <a:defRPr sz="6236"/>
            </a:lvl5pPr>
            <a:lvl6pPr marL="7127977" indent="0">
              <a:buNone/>
              <a:defRPr sz="6236"/>
            </a:lvl6pPr>
            <a:lvl7pPr marL="8553572" indent="0">
              <a:buNone/>
              <a:defRPr sz="6236"/>
            </a:lvl7pPr>
            <a:lvl8pPr marL="9979167" indent="0">
              <a:buNone/>
              <a:defRPr sz="6236"/>
            </a:lvl8pPr>
            <a:lvl9pPr marL="11404763" indent="0">
              <a:buNone/>
              <a:defRPr sz="6236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6415088"/>
            <a:ext cx="9764544" cy="11884743"/>
          </a:xfrm>
        </p:spPr>
        <p:txBody>
          <a:bodyPr/>
          <a:lstStyle>
            <a:lvl1pPr marL="0" indent="0">
              <a:buNone/>
              <a:defRPr sz="4989"/>
            </a:lvl1pPr>
            <a:lvl2pPr marL="1425595" indent="0">
              <a:buNone/>
              <a:defRPr sz="4365"/>
            </a:lvl2pPr>
            <a:lvl3pPr marL="2851191" indent="0">
              <a:buNone/>
              <a:defRPr sz="3742"/>
            </a:lvl3pPr>
            <a:lvl4pPr marL="4276786" indent="0">
              <a:buNone/>
              <a:defRPr sz="3118"/>
            </a:lvl4pPr>
            <a:lvl5pPr marL="5702381" indent="0">
              <a:buNone/>
              <a:defRPr sz="3118"/>
            </a:lvl5pPr>
            <a:lvl6pPr marL="7127977" indent="0">
              <a:buNone/>
              <a:defRPr sz="3118"/>
            </a:lvl6pPr>
            <a:lvl7pPr marL="8553572" indent="0">
              <a:buNone/>
              <a:defRPr sz="3118"/>
            </a:lvl7pPr>
            <a:lvl8pPr marL="9979167" indent="0">
              <a:buNone/>
              <a:defRPr sz="3118"/>
            </a:lvl8pPr>
            <a:lvl9pPr marL="11404763" indent="0">
              <a:buNone/>
              <a:defRPr sz="311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6FDBD-7B50-4600-9D57-F93BC76501C2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01340-4913-438B-8DD1-CD39967C0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05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1138485"/>
            <a:ext cx="26112371" cy="4133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5692400"/>
            <a:ext cx="26112371" cy="1356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19819457"/>
            <a:ext cx="6811923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6FDBD-7B50-4600-9D57-F93BC76501C2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19819457"/>
            <a:ext cx="1021788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19819457"/>
            <a:ext cx="6811923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01340-4913-438B-8DD1-CD39967C0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262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2851191" rtl="0" eaLnBrk="1" latinLnBrk="0" hangingPunct="1">
        <a:lnSpc>
          <a:spcPct val="90000"/>
        </a:lnSpc>
        <a:spcBef>
          <a:spcPct val="0"/>
        </a:spcBef>
        <a:buNone/>
        <a:defRPr sz="137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2798" indent="-712798" algn="l" defTabSz="2851191" rtl="0" eaLnBrk="1" latinLnBrk="0" hangingPunct="1">
        <a:lnSpc>
          <a:spcPct val="90000"/>
        </a:lnSpc>
        <a:spcBef>
          <a:spcPts val="3118"/>
        </a:spcBef>
        <a:buFont typeface="Arial" panose="020B0604020202020204" pitchFamily="34" charset="0"/>
        <a:buChar char="•"/>
        <a:defRPr sz="8731" kern="1200">
          <a:solidFill>
            <a:schemeClr val="tx1"/>
          </a:solidFill>
          <a:latin typeface="+mn-lt"/>
          <a:ea typeface="+mn-ea"/>
          <a:cs typeface="+mn-cs"/>
        </a:defRPr>
      </a:lvl1pPr>
      <a:lvl2pPr marL="2138393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7483" kern="1200">
          <a:solidFill>
            <a:schemeClr val="tx1"/>
          </a:solidFill>
          <a:latin typeface="+mn-lt"/>
          <a:ea typeface="+mn-ea"/>
          <a:cs typeface="+mn-cs"/>
        </a:defRPr>
      </a:lvl2pPr>
      <a:lvl3pPr marL="3563988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6236" kern="1200">
          <a:solidFill>
            <a:schemeClr val="tx1"/>
          </a:solidFill>
          <a:latin typeface="+mn-lt"/>
          <a:ea typeface="+mn-ea"/>
          <a:cs typeface="+mn-cs"/>
        </a:defRPr>
      </a:lvl3pPr>
      <a:lvl4pPr marL="4989584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4pPr>
      <a:lvl5pPr marL="6415179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5pPr>
      <a:lvl6pPr marL="7840774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6pPr>
      <a:lvl7pPr marL="9266370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7pPr>
      <a:lvl8pPr marL="10691965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8pPr>
      <a:lvl9pPr marL="12117560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1pPr>
      <a:lvl2pPr marL="1425595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2pPr>
      <a:lvl3pPr marL="2851191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3pPr>
      <a:lvl4pPr marL="4276786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4pPr>
      <a:lvl5pPr marL="5702381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5pPr>
      <a:lvl6pPr marL="7127977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6pPr>
      <a:lvl7pPr marL="8553572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7pPr>
      <a:lvl8pPr marL="9979167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8pPr>
      <a:lvl9pPr marL="11404763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693333" y="12733869"/>
            <a:ext cx="26856267" cy="7721601"/>
          </a:xfrm>
        </p:spPr>
        <p:txBody>
          <a:bodyPr anchor="ctr">
            <a:normAutofit/>
          </a:bodyPr>
          <a:lstStyle/>
          <a:p>
            <a:endParaRPr lang="ru-RU" sz="100" b="1" dirty="0">
              <a:solidFill>
                <a:srgbClr val="C00000"/>
              </a:solidFill>
            </a:endParaRPr>
          </a:p>
          <a:p>
            <a:pPr algn="l"/>
            <a:r>
              <a:rPr lang="ru-RU" sz="5400" b="1" dirty="0">
                <a:solidFill>
                  <a:srgbClr val="002060"/>
                </a:solidFill>
              </a:rPr>
              <a:t>Консультанты разделов:</a:t>
            </a:r>
          </a:p>
          <a:p>
            <a:pPr algn="l"/>
            <a:r>
              <a:rPr lang="ru-RU" sz="4000" dirty="0">
                <a:solidFill>
                  <a:srgbClr val="002060"/>
                </a:solidFill>
              </a:rPr>
              <a:t>Архитектурно-строительный</a:t>
            </a:r>
            <a:r>
              <a:rPr lang="en-US" sz="4000" dirty="0">
                <a:solidFill>
                  <a:srgbClr val="002060"/>
                </a:solidFill>
              </a:rPr>
              <a:t> −</a:t>
            </a:r>
            <a:r>
              <a:rPr lang="ru-RU" sz="4000" dirty="0">
                <a:solidFill>
                  <a:srgbClr val="002060"/>
                </a:solidFill>
              </a:rPr>
              <a:t> </a:t>
            </a:r>
            <a:r>
              <a:rPr lang="ru-RU" sz="4000" b="1" dirty="0">
                <a:solidFill>
                  <a:srgbClr val="C00000"/>
                </a:solidFill>
              </a:rPr>
              <a:t>Коренькова Г.В.</a:t>
            </a:r>
          </a:p>
          <a:p>
            <a:pPr algn="l"/>
            <a:r>
              <a:rPr lang="ru-RU" sz="4000" dirty="0">
                <a:solidFill>
                  <a:srgbClr val="002060"/>
                </a:solidFill>
              </a:rPr>
              <a:t>Расчетно-конструктивный</a:t>
            </a:r>
            <a:r>
              <a:rPr lang="en-US" sz="4000" dirty="0">
                <a:solidFill>
                  <a:srgbClr val="002060"/>
                </a:solidFill>
              </a:rPr>
              <a:t>   </a:t>
            </a:r>
            <a:r>
              <a:rPr lang="ru-RU" sz="4000" dirty="0" smtClean="0">
                <a:solidFill>
                  <a:srgbClr val="002060"/>
                </a:solidFill>
              </a:rPr>
              <a:t>  </a:t>
            </a:r>
            <a:r>
              <a:rPr lang="en-US" sz="4000" dirty="0" smtClean="0">
                <a:solidFill>
                  <a:srgbClr val="002060"/>
                </a:solidFill>
              </a:rPr>
              <a:t> − </a:t>
            </a:r>
            <a:r>
              <a:rPr lang="ru-RU" sz="4000" b="1" dirty="0">
                <a:solidFill>
                  <a:srgbClr val="C00000"/>
                </a:solidFill>
              </a:rPr>
              <a:t>Крючков А.А.</a:t>
            </a:r>
          </a:p>
          <a:p>
            <a:pPr algn="l"/>
            <a:r>
              <a:rPr lang="ru-RU" sz="4000" dirty="0">
                <a:solidFill>
                  <a:srgbClr val="002060"/>
                </a:solidFill>
              </a:rPr>
              <a:t>Технология и организация</a:t>
            </a:r>
          </a:p>
          <a:p>
            <a:pPr algn="l"/>
            <a:r>
              <a:rPr lang="ru-RU" sz="4000" dirty="0" smtClean="0">
                <a:solidFill>
                  <a:srgbClr val="002060"/>
                </a:solidFill>
              </a:rPr>
              <a:t>строительства                            </a:t>
            </a:r>
            <a:r>
              <a:rPr lang="en-US" sz="4000" dirty="0" smtClean="0">
                <a:solidFill>
                  <a:srgbClr val="002060"/>
                </a:solidFill>
              </a:rPr>
              <a:t>−</a:t>
            </a:r>
            <a:r>
              <a:rPr lang="ru-RU" sz="4000" dirty="0" smtClean="0">
                <a:solidFill>
                  <a:srgbClr val="002060"/>
                </a:solidFill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</a:rPr>
              <a:t>Кочерженко</a:t>
            </a:r>
            <a:r>
              <a:rPr lang="ru-RU" sz="4000" b="1" dirty="0" smtClean="0">
                <a:solidFill>
                  <a:srgbClr val="C00000"/>
                </a:solidFill>
              </a:rPr>
              <a:t> </a:t>
            </a:r>
            <a:r>
              <a:rPr lang="ru-RU" sz="4000" b="1" dirty="0">
                <a:solidFill>
                  <a:srgbClr val="C00000"/>
                </a:solidFill>
              </a:rPr>
              <a:t>В.В.</a:t>
            </a:r>
          </a:p>
          <a:p>
            <a:pPr algn="l"/>
            <a:r>
              <a:rPr lang="ru-RU" sz="4000" dirty="0">
                <a:solidFill>
                  <a:srgbClr val="002060"/>
                </a:solidFill>
              </a:rPr>
              <a:t>Экономика строительства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ru-RU" sz="4000" dirty="0" smtClean="0">
                <a:solidFill>
                  <a:srgbClr val="002060"/>
                </a:solidFill>
              </a:rPr>
              <a:t>     </a:t>
            </a:r>
            <a:r>
              <a:rPr lang="en-US" sz="4000" dirty="0" smtClean="0">
                <a:solidFill>
                  <a:srgbClr val="002060"/>
                </a:solidFill>
              </a:rPr>
              <a:t>−</a:t>
            </a:r>
            <a:r>
              <a:rPr lang="ru-RU" sz="4000" dirty="0" smtClean="0">
                <a:solidFill>
                  <a:srgbClr val="002060"/>
                </a:solidFill>
              </a:rPr>
              <a:t> </a:t>
            </a:r>
            <a:r>
              <a:rPr lang="ru-RU" sz="4000" b="1" dirty="0">
                <a:solidFill>
                  <a:srgbClr val="C00000"/>
                </a:solidFill>
              </a:rPr>
              <a:t>Шарапова А.В.</a:t>
            </a:r>
          </a:p>
          <a:p>
            <a:endParaRPr lang="ru-RU" dirty="0"/>
          </a:p>
        </p:txBody>
      </p:sp>
      <p:pic>
        <p:nvPicPr>
          <p:cNvPr id="5" name="Рисунок 4" descr="лого темный.png">
            <a:extLst>
              <a:ext uri="{FF2B5EF4-FFF2-40B4-BE49-F238E27FC236}">
                <a16:creationId xmlns:a16="http://schemas.microsoft.com/office/drawing/2014/main" id="{526DAF1A-4407-4FD9-98AC-108CD1B5597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000" y="75124"/>
            <a:ext cx="12505750" cy="23971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FA58A18-5DCF-4EBB-87F1-24E93392E8A3}"/>
              </a:ext>
            </a:extLst>
          </p:cNvPr>
          <p:cNvSpPr txBox="1"/>
          <p:nvPr/>
        </p:nvSpPr>
        <p:spPr>
          <a:xfrm>
            <a:off x="9652000" y="20116800"/>
            <a:ext cx="1036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Белгород, 2020г.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A70402-160A-450F-BA80-7A875F626B58}"/>
              </a:ext>
            </a:extLst>
          </p:cNvPr>
          <p:cNvSpPr txBox="1"/>
          <p:nvPr/>
        </p:nvSpPr>
        <p:spPr>
          <a:xfrm>
            <a:off x="1066006" y="3577517"/>
            <a:ext cx="28143199" cy="935640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36000"/>
            <a:r>
              <a:rPr lang="ru-RU" sz="7200" dirty="0">
                <a:solidFill>
                  <a:srgbClr val="002060"/>
                </a:solidFill>
              </a:rPr>
              <a:t>Защита ВКР по направлению</a:t>
            </a:r>
            <a:br>
              <a:rPr lang="ru-RU" sz="7200" dirty="0">
                <a:solidFill>
                  <a:srgbClr val="002060"/>
                </a:solidFill>
              </a:rPr>
            </a:br>
            <a:r>
              <a:rPr lang="ru-RU" sz="7200" dirty="0">
                <a:solidFill>
                  <a:srgbClr val="002060"/>
                </a:solidFill>
              </a:rPr>
              <a:t>08.03.01 – Строительство</a:t>
            </a:r>
            <a:br>
              <a:rPr lang="ru-RU" sz="7200" dirty="0">
                <a:solidFill>
                  <a:srgbClr val="002060"/>
                </a:solidFill>
              </a:rPr>
            </a:br>
            <a:r>
              <a:rPr lang="ru-RU" sz="7200" dirty="0">
                <a:solidFill>
                  <a:srgbClr val="002060"/>
                </a:solidFill>
              </a:rPr>
              <a:t>профиль Промышленное и гражданское строительство</a:t>
            </a:r>
            <a:r>
              <a:rPr lang="en-US" sz="6600" dirty="0">
                <a:solidFill>
                  <a:srgbClr val="002060"/>
                </a:solidFill>
              </a:rPr>
              <a:t/>
            </a:r>
            <a:br>
              <a:rPr lang="en-US" sz="6600" dirty="0">
                <a:solidFill>
                  <a:srgbClr val="002060"/>
                </a:solidFill>
              </a:rPr>
            </a:br>
            <a:r>
              <a:rPr lang="ru-RU" sz="6600" b="1" dirty="0">
                <a:solidFill>
                  <a:srgbClr val="002060"/>
                </a:solidFill>
              </a:rPr>
              <a:t/>
            </a:r>
            <a:br>
              <a:rPr lang="ru-RU" sz="6600" b="1" dirty="0">
                <a:solidFill>
                  <a:srgbClr val="002060"/>
                </a:solidFill>
              </a:rPr>
            </a:br>
            <a:r>
              <a:rPr lang="ru-RU" sz="8800" b="1" dirty="0">
                <a:solidFill>
                  <a:srgbClr val="C00000"/>
                </a:solidFill>
              </a:rPr>
              <a:t>Иванов Иван Иванович, гр. С-41</a:t>
            </a:r>
            <a:r>
              <a:rPr lang="ru-RU" sz="8800" dirty="0">
                <a:solidFill>
                  <a:srgbClr val="002060"/>
                </a:solidFill>
              </a:rPr>
              <a:t/>
            </a:r>
            <a:br>
              <a:rPr lang="ru-RU" sz="8800" dirty="0">
                <a:solidFill>
                  <a:srgbClr val="002060"/>
                </a:solidFill>
              </a:rPr>
            </a:br>
            <a:r>
              <a:rPr lang="ru-RU" sz="8000" dirty="0">
                <a:solidFill>
                  <a:srgbClr val="002060"/>
                </a:solidFill>
              </a:rPr>
              <a:t>тема ВКР: </a:t>
            </a:r>
            <a:r>
              <a:rPr lang="ru-RU" sz="8000" u="sng" dirty="0">
                <a:solidFill>
                  <a:srgbClr val="C00000"/>
                </a:solidFill>
              </a:rPr>
              <a:t>10-ти этажный жилой дом со встроенными некоммерческими помещениями в г. </a:t>
            </a:r>
            <a:r>
              <a:rPr lang="ru-RU" sz="8000" u="sng" dirty="0" smtClean="0">
                <a:solidFill>
                  <a:srgbClr val="C00000"/>
                </a:solidFill>
              </a:rPr>
              <a:t>Брянск</a:t>
            </a:r>
            <a:endParaRPr lang="en-US" sz="8000" u="sng" dirty="0">
              <a:solidFill>
                <a:srgbClr val="C00000"/>
              </a:solidFill>
            </a:endParaRPr>
          </a:p>
          <a:p>
            <a:pPr algn="ctr" defTabSz="36000"/>
            <a:r>
              <a:rPr lang="ru-RU" sz="7200" dirty="0">
                <a:solidFill>
                  <a:srgbClr val="002060"/>
                </a:solidFill>
              </a:rPr>
              <a:t>Руководитель проекта: </a:t>
            </a:r>
            <a:r>
              <a:rPr lang="ru-RU" sz="7200" b="1" dirty="0">
                <a:solidFill>
                  <a:srgbClr val="C00000"/>
                </a:solidFill>
              </a:rPr>
              <a:t>Крючков Андрей Александрович</a:t>
            </a:r>
            <a:endParaRPr lang="en-US" sz="7200" b="1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0F86CB-CC17-4553-AEA7-0E219CCBF62E}"/>
              </a:ext>
            </a:extLst>
          </p:cNvPr>
          <p:cNvSpPr txBox="1"/>
          <p:nvPr/>
        </p:nvSpPr>
        <p:spPr>
          <a:xfrm>
            <a:off x="6247605" y="2472266"/>
            <a:ext cx="1778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>
                <a:solidFill>
                  <a:srgbClr val="002060"/>
                </a:solidFill>
              </a:rPr>
              <a:t>Кафедра строительства и городского хозяйства</a:t>
            </a:r>
            <a:endParaRPr lang="en-US" sz="6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21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4E8B5E-B354-47A7-A5C4-9A78BCB35426}"/>
              </a:ext>
            </a:extLst>
          </p:cNvPr>
          <p:cNvSpPr txBox="1"/>
          <p:nvPr/>
        </p:nvSpPr>
        <p:spPr>
          <a:xfrm>
            <a:off x="2234406" y="7890934"/>
            <a:ext cx="258064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900" dirty="0">
                <a:solidFill>
                  <a:srgbClr val="002060"/>
                </a:solidFill>
              </a:rPr>
              <a:t>Спасибо за внимание!</a:t>
            </a:r>
          </a:p>
        </p:txBody>
      </p:sp>
      <p:pic>
        <p:nvPicPr>
          <p:cNvPr id="3" name="Рисунок 2" descr="лого темный.png">
            <a:extLst>
              <a:ext uri="{FF2B5EF4-FFF2-40B4-BE49-F238E27FC236}">
                <a16:creationId xmlns:a16="http://schemas.microsoft.com/office/drawing/2014/main" id="{D1557433-E89F-4EDA-80C5-42422B355F5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000" y="75124"/>
            <a:ext cx="12505750" cy="239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66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5084473"/>
              </p:ext>
            </p:extLst>
          </p:nvPr>
        </p:nvGraphicFramePr>
        <p:xfrm>
          <a:off x="-574766" y="-2054"/>
          <a:ext cx="30275213" cy="21385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Acrobat Document" r:id="rId3" imgW="22707311" imgH="16040074" progId="AcroExch.Document.DC">
                  <p:embed/>
                </p:oleObj>
              </mc:Choice>
              <mc:Fallback>
                <p:oleObj name="Acrobat Document" r:id="rId3" imgW="22707311" imgH="16040074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574766" y="-2054"/>
                        <a:ext cx="30275213" cy="213856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908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1621820"/>
              </p:ext>
            </p:extLst>
          </p:nvPr>
        </p:nvGraphicFramePr>
        <p:xfrm>
          <a:off x="-1" y="-1"/>
          <a:ext cx="30275213" cy="21385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Acrobat Document" r:id="rId3" imgW="22707311" imgH="16040074" progId="AcroExch.Document.DC">
                  <p:embed/>
                </p:oleObj>
              </mc:Choice>
              <mc:Fallback>
                <p:oleObj name="Acrobat Document" r:id="rId3" imgW="22707311" imgH="16040074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" y="-1"/>
                        <a:ext cx="30275213" cy="213856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9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1885478"/>
              </p:ext>
            </p:extLst>
          </p:nvPr>
        </p:nvGraphicFramePr>
        <p:xfrm>
          <a:off x="-1" y="-1"/>
          <a:ext cx="30275213" cy="21385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Acrobat Document" r:id="rId3" imgW="22707311" imgH="16040074" progId="AcroExch.Document.DC">
                  <p:embed/>
                </p:oleObj>
              </mc:Choice>
              <mc:Fallback>
                <p:oleObj name="Acrobat Document" r:id="rId3" imgW="22707311" imgH="16040074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" y="-1"/>
                        <a:ext cx="30275213" cy="213856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515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8347294"/>
              </p:ext>
            </p:extLst>
          </p:nvPr>
        </p:nvGraphicFramePr>
        <p:xfrm>
          <a:off x="0" y="0"/>
          <a:ext cx="30275213" cy="21385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Acrobat Document" r:id="rId3" imgW="22707311" imgH="16040074" progId="AcroExch.Document.DC">
                  <p:embed/>
                </p:oleObj>
              </mc:Choice>
              <mc:Fallback>
                <p:oleObj name="Acrobat Document" r:id="rId3" imgW="22707311" imgH="16040074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30275213" cy="213856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4717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2798042"/>
              </p:ext>
            </p:extLst>
          </p:nvPr>
        </p:nvGraphicFramePr>
        <p:xfrm>
          <a:off x="-1" y="-1"/>
          <a:ext cx="30275213" cy="21385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Acrobat Document" r:id="rId3" imgW="22707311" imgH="16040074" progId="AcroExch.Document.DC">
                  <p:embed/>
                </p:oleObj>
              </mc:Choice>
              <mc:Fallback>
                <p:oleObj name="Acrobat Document" r:id="rId3" imgW="22707311" imgH="16040074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" y="-1"/>
                        <a:ext cx="30275213" cy="213856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2890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007671"/>
              </p:ext>
            </p:extLst>
          </p:nvPr>
        </p:nvGraphicFramePr>
        <p:xfrm>
          <a:off x="-1" y="-1"/>
          <a:ext cx="30462583" cy="21518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Acrobat Document" r:id="rId3" imgW="22707311" imgH="16040074" progId="AcroExch.Document.DC">
                  <p:embed/>
                </p:oleObj>
              </mc:Choice>
              <mc:Fallback>
                <p:oleObj name="Acrobat Document" r:id="rId3" imgW="22707311" imgH="16040074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" y="-1"/>
                        <a:ext cx="30462583" cy="215180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872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3390472"/>
              </p:ext>
            </p:extLst>
          </p:nvPr>
        </p:nvGraphicFramePr>
        <p:xfrm>
          <a:off x="-1" y="-1"/>
          <a:ext cx="30275213" cy="21385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Acrobat Document" r:id="rId3" imgW="22707311" imgH="16040074" progId="AcroExch.Document.DC">
                  <p:embed/>
                </p:oleObj>
              </mc:Choice>
              <mc:Fallback>
                <p:oleObj name="Acrobat Document" r:id="rId3" imgW="22707311" imgH="16040074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" y="-1"/>
                        <a:ext cx="30275213" cy="213856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9304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6617713"/>
              </p:ext>
            </p:extLst>
          </p:nvPr>
        </p:nvGraphicFramePr>
        <p:xfrm>
          <a:off x="-1" y="-1"/>
          <a:ext cx="30275213" cy="21385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Acrobat Document" r:id="rId3" imgW="22707311" imgH="16040074" progId="AcroExch.Document.DC">
                  <p:embed/>
                </p:oleObj>
              </mc:Choice>
              <mc:Fallback>
                <p:oleObj name="Acrobat Document" r:id="rId3" imgW="22707311" imgH="16040074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" y="-1"/>
                        <a:ext cx="30275213" cy="213856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20677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187</TotalTime>
  <Words>44</Words>
  <Application>Microsoft Office PowerPoint</Application>
  <PresentationFormat>Произвольный</PresentationFormat>
  <Paragraphs>12</Paragraphs>
  <Slides>10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Крючков А.А.</dc:creator>
  <cp:lastModifiedBy>Крючков А.А.</cp:lastModifiedBy>
  <cp:revision>15</cp:revision>
  <cp:lastPrinted>2020-06-01T12:26:56Z</cp:lastPrinted>
  <dcterms:created xsi:type="dcterms:W3CDTF">2020-06-01T09:25:29Z</dcterms:created>
  <dcterms:modified xsi:type="dcterms:W3CDTF">2020-06-04T06:32:03Z</dcterms:modified>
</cp:coreProperties>
</file>